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0" r:id="rId3"/>
    <p:sldId id="271" r:id="rId4"/>
    <p:sldId id="272" r:id="rId5"/>
    <p:sldId id="273" r:id="rId6"/>
    <p:sldId id="296" r:id="rId7"/>
    <p:sldId id="276" r:id="rId8"/>
    <p:sldId id="284" r:id="rId9"/>
    <p:sldId id="278" r:id="rId10"/>
    <p:sldId id="286" r:id="rId11"/>
    <p:sldId id="288" r:id="rId12"/>
    <p:sldId id="289" r:id="rId13"/>
    <p:sldId id="283" r:id="rId14"/>
    <p:sldId id="297" r:id="rId15"/>
    <p:sldId id="298" r:id="rId16"/>
    <p:sldId id="304" r:id="rId17"/>
    <p:sldId id="300" r:id="rId18"/>
    <p:sldId id="301" r:id="rId19"/>
    <p:sldId id="302" r:id="rId20"/>
    <p:sldId id="305" r:id="rId21"/>
    <p:sldId id="303" r:id="rId22"/>
    <p:sldId id="290" r:id="rId23"/>
    <p:sldId id="266" r:id="rId2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94591" autoAdjust="0"/>
  </p:normalViewPr>
  <p:slideViewPr>
    <p:cSldViewPr showGuides="1">
      <p:cViewPr varScale="1">
        <p:scale>
          <a:sx n="76" d="100"/>
          <a:sy n="76" d="100"/>
        </p:scale>
        <p:origin x="90" y="396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07.06.2014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77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07.06.2014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07.06.2014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07.06.2014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07.06.2014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07.06.2014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07.06.2014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2864483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676" y="2869764"/>
            <a:ext cx="22027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" dirty="0"/>
              <a:t>http://www.google.de/imgres?imgurl=http%3A%2F%2Fdata-informed.com%2Fwp-content%2Fuploads%2F2012%2F05%2FMapping-Wikipedia-in-French-image-2.jpg&amp;imgrefurl=http%3A%2F%2Fdata-informed.com%2Fdata-visualization-identifying-geographical-origins-in-wikipedia-data%2F&amp;h=701&amp;w=1110&amp;tbnid=o3Gv5scNmIRSHM%3A&amp;zoom=1&amp;docid=RIbP3SzGreILfM&amp;ei=xF2QU_7cAeOh4gSLzYHQDw&amp;tbm=isch&amp;client=firefox-a&amp;iact=rc&amp;uact=3&amp;dur=206&amp;page=1&amp;start=0&amp;ndsp=29&amp;ved=0CDMQrQMwA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7544" y="843557"/>
            <a:ext cx="8424936" cy="1512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3" y="843557"/>
            <a:ext cx="737657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Speicherung: </a:t>
            </a:r>
          </a:p>
          <a:p>
            <a:r>
              <a:rPr lang="de-DE" sz="1400" dirty="0" smtClean="0"/>
              <a:t>	Beantworten von Fragen: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- </a:t>
            </a:r>
            <a:r>
              <a:rPr lang="de-DE" sz="1400" dirty="0" smtClean="0"/>
              <a:t>„Welches Bundesland hat die meisten Städte mit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weiblichen Bürgermeistern?“</a:t>
            </a:r>
            <a:endParaRPr lang="de-DE" sz="1400" dirty="0"/>
          </a:p>
          <a:p>
            <a:r>
              <a:rPr lang="de-DE" sz="1400" dirty="0"/>
              <a:t>	- </a:t>
            </a:r>
            <a:r>
              <a:rPr lang="de-DE" sz="1400" dirty="0" smtClean="0"/>
              <a:t>„Wie viele Länder kann man aus Deutschland erreichen, wenn man 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	nicht mehr als ein weiteres Land durchfährt?“</a:t>
            </a:r>
            <a:endParaRPr lang="de-DE" sz="1400" dirty="0"/>
          </a:p>
          <a:p>
            <a:r>
              <a:rPr lang="de-DE" sz="1400" dirty="0"/>
              <a:t>	</a:t>
            </a:r>
            <a:endParaRPr lang="de-DE" sz="1400" dirty="0" smtClean="0"/>
          </a:p>
          <a:p>
            <a:r>
              <a:rPr lang="de-DE" sz="1400" dirty="0"/>
              <a:t>	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03688" y="4737287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2869764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47031" y="4731990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74965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576790" y="4731990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Wikidatas</a:t>
            </a:r>
            <a:r>
              <a:rPr lang="de-DE" dirty="0" smtClean="0"/>
              <a:t> Inhalt: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</p:cNvCxnSpPr>
          <p:nvPr/>
        </p:nvCxnSpPr>
        <p:spPr>
          <a:xfrm flipH="1" flipV="1">
            <a:off x="2843810" y="627535"/>
            <a:ext cx="1664608" cy="1083738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Eigenschaft zu einem Item hinzufügen.</a:t>
            </a:r>
          </a:p>
          <a:p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1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Eigenschaften!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Staat</a:t>
            </a:r>
          </a:p>
          <a:p>
            <a:r>
              <a:rPr lang="de-DE" dirty="0" smtClean="0"/>
              <a:t>Koordinaten</a:t>
            </a:r>
          </a:p>
          <a:p>
            <a:r>
              <a:rPr lang="de-DE" dirty="0" smtClean="0"/>
              <a:t>Zeitzone</a:t>
            </a:r>
          </a:p>
          <a:p>
            <a:r>
              <a:rPr lang="de-DE" dirty="0" smtClean="0"/>
              <a:t>Ortsvorwahl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Beitrag:</a:t>
            </a:r>
            <a:br>
              <a:rPr lang="de-DE" dirty="0" smtClean="0"/>
            </a:br>
            <a:r>
              <a:rPr lang="de-DE" dirty="0" smtClean="0"/>
              <a:t>Eigenschafts-Vorschläge</a:t>
            </a:r>
            <a:r>
              <a:rPr lang="de-DE" dirty="0" smtClean="0"/>
              <a:t/>
            </a:r>
            <a:br>
              <a:rPr lang="de-DE" dirty="0" smtClean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Eigenschaft zu einem Item hinzufügen.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Eigenschaften für ein Item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614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7" name="Rechteck 6"/>
          <p:cNvSpPr/>
          <p:nvPr/>
        </p:nvSpPr>
        <p:spPr>
          <a:xfrm>
            <a:off x="286153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Dinosaurier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11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Werte!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22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605120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21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Beitrag: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Wert-Vorschläge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Szenario: Ein Nutzer möchte eine Aussage zu einem Item hinzufügen und hat bereits eine Eigenschaft ausgewählt.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Unsere Erweiterung findet </a:t>
            </a:r>
            <a:r>
              <a:rPr lang="de-DE" b="1" dirty="0" smtClean="0"/>
              <a:t>automatisch</a:t>
            </a:r>
            <a:r>
              <a:rPr lang="de-DE" dirty="0" smtClean="0"/>
              <a:t> passende Werte für diese </a:t>
            </a:r>
            <a:r>
              <a:rPr lang="de-DE" i="1" dirty="0" smtClean="0"/>
              <a:t>Eigenschaft</a:t>
            </a:r>
            <a:r>
              <a:rPr lang="de-DE" dirty="0" smtClean="0"/>
              <a:t> für das betrachtete </a:t>
            </a:r>
            <a:r>
              <a:rPr lang="de-DE" i="1" dirty="0" smtClean="0"/>
              <a:t>Item</a:t>
            </a:r>
            <a:r>
              <a:rPr lang="de-DE" dirty="0" smtClean="0"/>
              <a:t> und zeigt sie an. </a:t>
            </a:r>
          </a:p>
          <a:p>
            <a:endParaRPr lang="de-DE" dirty="0"/>
          </a:p>
          <a:p>
            <a:pPr marL="0" lvl="1" indent="0">
              <a:buNone/>
            </a:pPr>
            <a:r>
              <a:rPr lang="de-DE" sz="2400" dirty="0"/>
              <a:t>→</a:t>
            </a:r>
            <a:r>
              <a:rPr lang="de-DE" dirty="0" smtClean="0"/>
              <a:t> Nutzer findet schneller den gewünschten Wert</a:t>
            </a:r>
          </a:p>
          <a:p>
            <a:pPr marL="358775" lvl="2" indent="0">
              <a:buNone/>
            </a:pPr>
            <a:r>
              <a:rPr lang="de-DE" dirty="0"/>
              <a:t>	</a:t>
            </a:r>
            <a:r>
              <a:rPr lang="de-DE" dirty="0" smtClean="0">
                <a:solidFill>
                  <a:srgbClr val="00B050"/>
                </a:solidFill>
              </a:rPr>
              <a:t>Informationen </a:t>
            </a:r>
          </a:p>
          <a:p>
            <a:r>
              <a:rPr lang="de-DE" sz="2400" dirty="0">
                <a:solidFill>
                  <a:prstClr val="black"/>
                </a:solidFill>
              </a:rPr>
              <a:t>→</a:t>
            </a:r>
            <a:r>
              <a:rPr lang="de-DE" dirty="0" smtClean="0"/>
              <a:t> Nutzer wählen seltener irrtümlich nicht geeignete Werte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olidFill>
                  <a:srgbClr val="00B050"/>
                </a:solidFill>
              </a:rPr>
              <a:t>Daten-Qualität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Macht mit auf </a:t>
            </a:r>
            <a:r>
              <a:rPr lang="de-DE" dirty="0"/>
              <a:t>w</a:t>
            </a:r>
            <a:r>
              <a:rPr lang="de-DE" dirty="0" smtClean="0"/>
              <a:t>ikidata.org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88973"/>
            <a:ext cx="3378630" cy="239038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21" y="1185679"/>
            <a:ext cx="2088232" cy="31969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Griechische</a:t>
            </a:r>
            <a:r>
              <a:rPr lang="de-DE" dirty="0" smtClean="0"/>
              <a:t>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8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20272" y="4155926"/>
            <a:ext cx="2094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err="1" smtClean="0">
                <a:solidFill>
                  <a:schemeClr val="bg1"/>
                </a:solidFill>
              </a:rPr>
              <a:t>usw</a:t>
            </a:r>
            <a:r>
              <a:rPr lang="de-DE" sz="5400" dirty="0" smtClean="0">
                <a:solidFill>
                  <a:schemeClr val="bg1"/>
                </a:solidFill>
              </a:rPr>
              <a:t>…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Wikidata</a:t>
            </a:r>
            <a:r>
              <a:rPr lang="de-DE" sz="2000" dirty="0"/>
              <a:t> speichert Wissen strukturiert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7544" y="843557"/>
            <a:ext cx="60486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9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7583" y="843557"/>
            <a:ext cx="4836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</a:t>
            </a:r>
            <a:r>
              <a:rPr lang="de-DE" sz="2000" dirty="0" err="1" smtClean="0"/>
              <a:t>Sprachenunabhängikeit</a:t>
            </a:r>
            <a:r>
              <a:rPr lang="de-DE" sz="2000" dirty="0" smtClean="0"/>
              <a:t>: </a:t>
            </a:r>
          </a:p>
          <a:p>
            <a:r>
              <a:rPr lang="de-DE" sz="1400" dirty="0" smtClean="0"/>
              <a:t>	• keine widersprüchlichen Informationen</a:t>
            </a:r>
          </a:p>
          <a:p>
            <a:r>
              <a:rPr lang="de-DE" sz="1400" dirty="0"/>
              <a:t>	</a:t>
            </a:r>
            <a:r>
              <a:rPr lang="de-DE" sz="1400" dirty="0" smtClean="0"/>
              <a:t>• Wartungsaufwand kleiner</a:t>
            </a:r>
            <a:endParaRPr lang="en-US" sz="14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2266866"/>
              <a:ext cx="2194560" cy="155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018777" y="4187540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r>
                <a:rPr lang="de-DE" sz="14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(31. 12. 2013)</a:t>
              </a:r>
              <a:endParaRPr lang="de-DE" sz="1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315</Words>
  <Application>Microsoft Office PowerPoint</Application>
  <PresentationFormat>Bildschirmpräsentation (16:9)</PresentationFormat>
  <Paragraphs>139</Paragraphs>
  <Slides>23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Light</vt:lpstr>
      <vt:lpstr>Verdana</vt:lpstr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Griechische Wikipedia</vt:lpstr>
      <vt:lpstr>Türkische Wikipedia</vt:lpstr>
      <vt:lpstr>Wikidata</vt:lpstr>
      <vt:lpstr>PowerPoint-Präsentation</vt:lpstr>
      <vt:lpstr>Wikidata</vt:lpstr>
      <vt:lpstr>Wikidata</vt:lpstr>
      <vt:lpstr>Wikidatas Inhalt: Items</vt:lpstr>
      <vt:lpstr>Aussagen = Eigenschaft + Wert</vt:lpstr>
      <vt:lpstr>Wikidata erweitern</vt:lpstr>
      <vt:lpstr>Wikidata erweitern - bisher</vt:lpstr>
      <vt:lpstr>Wikidata erweitern – mit Vorschlägen</vt:lpstr>
      <vt:lpstr>Vorschläge für Eigenschaften!</vt:lpstr>
      <vt:lpstr>Wikidata erweitern – mit Eigenschafts-Vorschlägen</vt:lpstr>
      <vt:lpstr>Unser Beitrag: Eigenschafts-Vorschläge </vt:lpstr>
      <vt:lpstr>Wikidata erweitern – bisher</vt:lpstr>
      <vt:lpstr>Vorschläge für Werte!</vt:lpstr>
      <vt:lpstr>Wikidata erweitern – mit Wert-Vorschlägen</vt:lpstr>
      <vt:lpstr>Unser Beitrag:  Wert-Vorschläge</vt:lpstr>
      <vt:lpstr>Macht mit auf wikidata.org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 Dullweber</cp:lastModifiedBy>
  <cp:revision>45</cp:revision>
  <dcterms:created xsi:type="dcterms:W3CDTF">2014-05-13T08:54:39Z</dcterms:created>
  <dcterms:modified xsi:type="dcterms:W3CDTF">2014-06-07T12:23:09Z</dcterms:modified>
</cp:coreProperties>
</file>